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5" r:id="rId11"/>
    <p:sldId id="264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>
        <p:scale>
          <a:sx n="100" d="100"/>
          <a:sy n="100" d="100"/>
        </p:scale>
        <p:origin x="-540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D6C82-F1AD-461C-BA86-083A314B65AE}" type="datetimeFigureOut">
              <a:rPr lang="en-US" smtClean="0"/>
              <a:t>12/28/2015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ОЧЕНЬ ПРОСТОЕ ПЕРЕКЛЮЧЕНИЕ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6296" y="4731990"/>
            <a:ext cx="1800200" cy="32221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Валиева Л. 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7274" y="267494"/>
            <a:ext cx="6707088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Изображение переключателей на схемах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56884" y="3633867"/>
            <a:ext cx="1579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Светодиод</a:t>
            </a:r>
            <a:endParaRPr lang="ru-RU" sz="2400" dirty="0"/>
          </a:p>
        </p:txBody>
      </p:sp>
      <p:pic>
        <p:nvPicPr>
          <p:cNvPr id="9218" name="Picture 2" descr="http://alnam.ru/archive/arch.php?path=../htm/book_shem1/files.book&amp;file=shem1_41.files/image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274" y="1635646"/>
            <a:ext cx="6336704" cy="28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272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9622"/>
            <a:ext cx="1767166" cy="351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080913"/>
            <a:ext cx="906584" cy="406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58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906" y="-76150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Схема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720526"/>
            <a:ext cx="34381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Если светодиод горит, то переключение любого из тумблеров приведет к его выключению. Если светодиод выключен, то переключение любого из тумблеров будет включать его. Для присоединения проводов друг к другу следует использовать зажимы типа «крокодил». </a:t>
            </a:r>
            <a:r>
              <a:rPr lang="ru-RU" i="1" dirty="0" smtClean="0"/>
              <a:t>Будьте </a:t>
            </a:r>
            <a:r>
              <a:rPr lang="ru-RU" i="1" dirty="0"/>
              <a:t>внимательны, чтобы оголенные части «крокодилов» не касались друг друга.</a:t>
            </a:r>
            <a:endParaRPr lang="ru-RU" dirty="0"/>
          </a:p>
        </p:txBody>
      </p:sp>
      <p:pic>
        <p:nvPicPr>
          <p:cNvPr id="1028" name="Picture 4" descr="http://meandr.org/wp-content/uploads/2014/11/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23" y="885266"/>
            <a:ext cx="3482492" cy="336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Переключатель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Переключатель – электромеханическое устройство для соединения и разъединения электрических цепей.</a:t>
            </a:r>
            <a:endParaRPr lang="en-US" dirty="0"/>
          </a:p>
        </p:txBody>
      </p:sp>
      <p:pic>
        <p:nvPicPr>
          <p:cNvPr id="2050" name="Picture 2" descr="http://dalincom.ru/images/201304/goods_img/4159_P_13665282133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4" t="14998" r="28065" b="24154"/>
          <a:stretch/>
        </p:blipFill>
        <p:spPr bwMode="auto">
          <a:xfrm>
            <a:off x="7596187" y="843558"/>
            <a:ext cx="885825" cy="876301"/>
          </a:xfrm>
          <a:prstGeom prst="rect">
            <a:avLst/>
          </a:prstGeom>
          <a:noFill/>
          <a:scene3d>
            <a:camera prst="orthographicFront">
              <a:rot lat="0" lon="12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humbs.dreamstime.com/z/%D0%BF%D0%B5%D1%80%D0%B5%D0%BA%D0%BB%D1%8E%D1%87%D0%B0%D1%82%D0%B5%D0%BB%D1%8C-10293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2993" r="20292" b="11271"/>
          <a:stretch/>
        </p:blipFill>
        <p:spPr bwMode="auto">
          <a:xfrm>
            <a:off x="6516216" y="2787774"/>
            <a:ext cx="18573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ferrol.ru/img/226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36" y="3291830"/>
            <a:ext cx="1512168" cy="124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7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Виды переключателей</a:t>
            </a:r>
            <a:endParaRPr lang="ru-RU" dirty="0"/>
          </a:p>
        </p:txBody>
      </p:sp>
      <p:pic>
        <p:nvPicPr>
          <p:cNvPr id="3074" name="Picture 2" descr="http://meandr.org/wp-content/uploads/2014/11/7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4" t="8557" r="7713" b="4481"/>
          <a:stretch/>
        </p:blipFill>
        <p:spPr bwMode="auto">
          <a:xfrm>
            <a:off x="914400" y="1707654"/>
            <a:ext cx="196215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andr.org/wp-content/uploads/2014/11/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7" t="4302" r="9568" b="2098"/>
          <a:stretch/>
        </p:blipFill>
        <p:spPr bwMode="auto">
          <a:xfrm>
            <a:off x="3635896" y="1394668"/>
            <a:ext cx="1866900" cy="253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eandr.org/wp-content/uploads/2014/11/9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" t="4693" r="11214" b="2428"/>
          <a:stretch/>
        </p:blipFill>
        <p:spPr bwMode="auto">
          <a:xfrm>
            <a:off x="6444208" y="1527423"/>
            <a:ext cx="1962150" cy="23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4207718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Однополюсный двухпозиционный </a:t>
            </a:r>
          </a:p>
          <a:p>
            <a:pPr algn="ctr"/>
            <a:r>
              <a:rPr lang="ru-RU" sz="1400" i="1" dirty="0" smtClean="0"/>
              <a:t>переключатель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0588" y="4099996"/>
            <a:ext cx="18722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Однополюсный </a:t>
            </a:r>
            <a:r>
              <a:rPr lang="ru-RU" sz="1400" i="1" dirty="0" smtClean="0"/>
              <a:t>однопозиционный переключатель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94251" y="4099996"/>
            <a:ext cx="2862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Двухполюсный однопозиционный </a:t>
            </a:r>
            <a:endParaRPr lang="ru-RU" sz="1400" i="1" dirty="0"/>
          </a:p>
          <a:p>
            <a:pPr algn="ctr"/>
            <a:r>
              <a:rPr lang="ru-RU" sz="1400" i="1" dirty="0"/>
              <a:t>переключатель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79507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Кнопка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dirty="0" smtClean="0"/>
              <a:t>Кнопочный переключатель осуществляет кратковременное соединение контактов. Его также называют «переключатель без фиксации».</a:t>
            </a:r>
            <a:endParaRPr lang="ru-RU" dirty="0"/>
          </a:p>
        </p:txBody>
      </p:sp>
      <p:pic>
        <p:nvPicPr>
          <p:cNvPr id="8194" name="Picture 2" descr="http://conrad.ru/upload/iblock/36b/6aef7522_bc8b_11e2_9e58_000c2915f72c_472dabc8_bf3a_11e2_9e58_000c2915f72c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127623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39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Функция </a:t>
            </a:r>
            <a:r>
              <a:rPr lang="ru-RU" dirty="0" err="1" smtClean="0"/>
              <a:t>прозвона</a:t>
            </a:r>
            <a:endParaRPr lang="ru-RU" dirty="0"/>
          </a:p>
        </p:txBody>
      </p:sp>
      <p:pic>
        <p:nvPicPr>
          <p:cNvPr id="4098" name="Picture 2" descr="http://examples.oreilly.com/9780596153755-files/mkel_02/mkel_02_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16124"/>
            <a:ext cx="603475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13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9"/>
            <a:ext cx="72008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Графическое отображение схем</a:t>
            </a:r>
            <a:endParaRPr lang="ru-RU" dirty="0"/>
          </a:p>
        </p:txBody>
      </p:sp>
      <p:pic>
        <p:nvPicPr>
          <p:cNvPr id="5122" name="Picture 2" descr="http://meandr.org/wp-content/uploads/2014/11/1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4" y="1131590"/>
            <a:ext cx="330397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meandr.org/wp-content/uploads/2014/11/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72741"/>
            <a:ext cx="3482492" cy="336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4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eandr.org/wp-content/uploads/2014/11/12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93" y="267494"/>
            <a:ext cx="35147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3291830"/>
            <a:ext cx="734481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Схемы с двумя переключателями (выключателями) </a:t>
            </a:r>
            <a:r>
              <a:rPr lang="ru-RU" sz="1600" i="1" dirty="0" smtClean="0"/>
              <a:t> часто </a:t>
            </a:r>
            <a:r>
              <a:rPr lang="ru-RU" sz="1600" i="1" dirty="0"/>
              <a:t>используются в электросети дома, особенно, когда надо установить выключатели для од­ного и того же светильника в нижней и верхней частях пролета лестницы. На рисунке показа­но, что можно найти внутри стен. Провода подключены к специальным клеммам, находящим­ся внутри распределительных коробок, которые скрыты от повседневного наблюдения</a:t>
            </a:r>
            <a:r>
              <a:rPr lang="ru-RU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73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1470"/>
            <a:ext cx="6707088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Изображение элементов на схемах</a:t>
            </a:r>
            <a:endParaRPr lang="ru-RU" dirty="0"/>
          </a:p>
        </p:txBody>
      </p:sp>
      <p:pic>
        <p:nvPicPr>
          <p:cNvPr id="7170" name="Picture 2" descr="http://dic.academic.ru/pictures/wiki/files/82/Resisto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790" y="1059582"/>
            <a:ext cx="35337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naf-st.ru/images/rc/diod/svetodio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165" y="1707654"/>
            <a:ext cx="133416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radioskot.ru/FOTO19/SHEMA/istochnik_pitanij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663" y="3597374"/>
            <a:ext cx="1487513" cy="103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79871" y="1099268"/>
            <a:ext cx="1358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Резистор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866263" y="1908869"/>
            <a:ext cx="1579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Светодиод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940152" y="3864700"/>
            <a:ext cx="2547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Источник питания</a:t>
            </a:r>
            <a:endParaRPr lang="ru-RU" sz="2400" dirty="0"/>
          </a:p>
        </p:txBody>
      </p:sp>
      <p:pic>
        <p:nvPicPr>
          <p:cNvPr id="7176" name="Picture 8" descr="http://home.roboticlab.eu/_media/examples/sensor/potentiometer/sensor_potentiometer_designator.png?w=120&amp;tok=1166d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99420" y="2346503"/>
            <a:ext cx="859532" cy="145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866263" y="2846930"/>
            <a:ext cx="2106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Потенциометр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58661140"/>
      </p:ext>
    </p:extLst>
  </p:cSld>
  <p:clrMapOvr>
    <a:masterClrMapping/>
  </p:clrMapOvr>
</p:sld>
</file>

<file path=ppt/theme/theme1.xml><?xml version="1.0" encoding="utf-8"?>
<a:theme xmlns:a="http://schemas.openxmlformats.org/drawingml/2006/main" name="6. Очень простое переклю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6. Очень простое переключение</Template>
  <TotalTime>35</TotalTime>
  <Words>181</Words>
  <Application>Microsoft Office PowerPoint</Application>
  <PresentationFormat>Экран (16:9)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6. Очень простое переключение</vt:lpstr>
      <vt:lpstr>ОЧЕНЬ ПРОСТОЕ ПЕРЕКЛЮЧЕНИЕ</vt:lpstr>
      <vt:lpstr>Схема</vt:lpstr>
      <vt:lpstr>Переключатель</vt:lpstr>
      <vt:lpstr>Виды переключателей</vt:lpstr>
      <vt:lpstr>Кнопка</vt:lpstr>
      <vt:lpstr>Функция прозвона</vt:lpstr>
      <vt:lpstr>Графическое отображение схем</vt:lpstr>
      <vt:lpstr>Презентация PowerPoint</vt:lpstr>
      <vt:lpstr>Изображение элементов на схемах</vt:lpstr>
      <vt:lpstr>Изображение переключателей на схемах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ПРОСТОЕ ПЕРЕКЛЮЧЕНИЕ</dc:title>
  <dc:creator>Лилёк</dc:creator>
  <cp:lastModifiedBy>Лилёк</cp:lastModifiedBy>
  <cp:revision>4</cp:revision>
  <dcterms:created xsi:type="dcterms:W3CDTF">2015-12-27T22:02:23Z</dcterms:created>
  <dcterms:modified xsi:type="dcterms:W3CDTF">2015-12-27T22:37:46Z</dcterms:modified>
</cp:coreProperties>
</file>